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0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31CA-B127-A04C-80EB-14F782B12AE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37A6-5E36-BB4F-8CC1-567D4B60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600" y="329900"/>
            <a:ext cx="4451808" cy="21587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Word-Stuff"/>
                <a:cs typeface="Word-Stuff"/>
              </a:rPr>
              <a:t>Home Learning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entury Gothic"/>
                <a:cs typeface="Century Gothic"/>
              </a:rPr>
              <a:t>Year 7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495" y="3072348"/>
            <a:ext cx="77724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Bugs Life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Investigating the creepy crawlies!</a:t>
            </a:r>
          </a:p>
          <a:p>
            <a:pPr algn="ctr"/>
            <a:endParaRPr lang="en-US" sz="2800" dirty="0" smtClean="0">
              <a:latin typeface="Century Gothic"/>
              <a:cs typeface="Century Gothic"/>
            </a:endParaRPr>
          </a:p>
          <a:p>
            <a:pPr algn="ctr"/>
            <a:r>
              <a:rPr lang="en-US" sz="2800" dirty="0" smtClean="0"/>
              <a:t> </a:t>
            </a:r>
            <a:r>
              <a:rPr lang="en-US" sz="2400" dirty="0">
                <a:latin typeface="Century Gothic"/>
                <a:cs typeface="Century Gothic"/>
              </a:rPr>
              <a:t>As you are </a:t>
            </a:r>
            <a:r>
              <a:rPr lang="en-US" sz="2400" dirty="0" smtClean="0">
                <a:latin typeface="Century Gothic"/>
                <a:cs typeface="Century Gothic"/>
              </a:rPr>
              <a:t>exploring this topic for your current project at school we would like you to further extend your learning at home. </a:t>
            </a:r>
            <a:r>
              <a:rPr lang="en-US" sz="2400" dirty="0">
                <a:latin typeface="Century Gothic"/>
                <a:cs typeface="Century Gothic"/>
              </a:rPr>
              <a:t>As part of this you have been tasked with creating </a:t>
            </a:r>
            <a:r>
              <a:rPr lang="en-US" sz="2400" dirty="0" smtClean="0">
                <a:latin typeface="Century Gothic"/>
                <a:cs typeface="Century Gothic"/>
              </a:rPr>
              <a:t>imaginative artwork of your choice …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3" name="Picture 2" descr="hair-insects.png"/>
          <p:cNvPicPr>
            <a:picLocks noChangeAspect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r="14831"/>
          <a:stretch/>
        </p:blipFill>
        <p:spPr>
          <a:xfrm>
            <a:off x="0" y="0"/>
            <a:ext cx="4625863" cy="333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hopper-1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1" y="3668066"/>
            <a:ext cx="438150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1563081" y="369099"/>
            <a:ext cx="6137129" cy="295011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38868" y="-58952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Choose one of the 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following options: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4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2326337_1364163861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234"/>
            <a:ext cx="9144000" cy="68752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274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/>
                <a:cs typeface="Century Gothic"/>
              </a:rPr>
              <a:t>Invent a new imaginary bug! Create a </a:t>
            </a:r>
            <a:r>
              <a:rPr lang="en-GB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hybrid creature from your own imagination</a:t>
            </a:r>
            <a:endParaRPr lang="en-GB" sz="2800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i="1" dirty="0" smtClean="0">
                <a:latin typeface="Century Gothic"/>
                <a:cs typeface="Century Gothic"/>
              </a:rPr>
              <a:t>For </a:t>
            </a:r>
            <a:r>
              <a:rPr lang="en-US" sz="2000" i="1" dirty="0">
                <a:latin typeface="Century Gothic"/>
                <a:cs typeface="Century Gothic"/>
              </a:rPr>
              <a:t>example </a:t>
            </a:r>
            <a:r>
              <a:rPr lang="en-US" sz="2000" i="1" dirty="0" smtClean="0">
                <a:latin typeface="Century Gothic"/>
                <a:cs typeface="Century Gothic"/>
              </a:rPr>
              <a:t>Juan </a:t>
            </a:r>
            <a:r>
              <a:rPr lang="en-US" sz="2000" i="1" dirty="0" err="1" smtClean="0">
                <a:latin typeface="Century Gothic"/>
                <a:cs typeface="Century Gothic"/>
              </a:rPr>
              <a:t>Miro</a:t>
            </a:r>
            <a:r>
              <a:rPr lang="en-US" sz="2000" i="1" dirty="0" smtClean="0">
                <a:latin typeface="Century Gothic"/>
                <a:cs typeface="Century Gothic"/>
              </a:rPr>
              <a:t> created surreal creatures based on his </a:t>
            </a:r>
            <a:r>
              <a:rPr lang="en-US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dreams and vivid imagination. What could your dream up?</a:t>
            </a:r>
          </a:p>
          <a:p>
            <a:pPr marL="0" indent="0">
              <a:buNone/>
            </a:pPr>
            <a:r>
              <a:rPr lang="en-US" sz="2000" i="1" dirty="0" smtClean="0">
                <a:latin typeface="Century Gothic"/>
                <a:cs typeface="Century Gothic"/>
              </a:rPr>
              <a:t>It</a:t>
            </a:r>
            <a:r>
              <a:rPr lang="en-US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000" i="1" dirty="0" smtClean="0">
                <a:latin typeface="Century Gothic"/>
                <a:cs typeface="Century Gothic"/>
              </a:rPr>
              <a:t>could be a painting, sculpture or 2D relief piece. Make this no </a:t>
            </a:r>
            <a:r>
              <a:rPr lang="en-US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bigger than A3 or 30cm high</a:t>
            </a: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5" descr="ag01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4327"/>
            <a:ext cx="2594116" cy="18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Joan-Miro-Animal-Com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2522" y="3698644"/>
            <a:ext cx="2060159" cy="2749618"/>
          </a:xfrm>
          <a:prstGeom prst="rect">
            <a:avLst/>
          </a:prstGeom>
          <a:noFill/>
        </p:spPr>
      </p:pic>
      <p:pic>
        <p:nvPicPr>
          <p:cNvPr id="13" name="Picture 7" descr="0404-DC-Lunar-Bi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61" y="2618647"/>
            <a:ext cx="1561758" cy="208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miro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00" y="2503962"/>
            <a:ext cx="1643831" cy="219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73231" y="3329312"/>
            <a:ext cx="9010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Strange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24172" y="6340138"/>
            <a:ext cx="9052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3964" y="4361179"/>
            <a:ext cx="95042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Unusual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73231" y="6340138"/>
            <a:ext cx="141042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Surreal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92326337_1364163861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234"/>
            <a:ext cx="9144000" cy="68752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903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en-GB" sz="2800" b="1" dirty="0" smtClean="0">
                <a:latin typeface="Century Gothic"/>
                <a:cs typeface="Century Gothic"/>
              </a:rPr>
              <a:t>Create a series of photographs from a Bugs </a:t>
            </a:r>
            <a:r>
              <a:rPr lang="en-GB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‘point of view’. </a:t>
            </a:r>
            <a:endParaRPr lang="en-GB" sz="2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sz="2000" i="1" dirty="0" smtClean="0">
                <a:latin typeface="Century Gothic"/>
                <a:cs typeface="Century Gothic"/>
              </a:rPr>
              <a:t>Imagine you are in a bugs shoes and looking at life from the </a:t>
            </a:r>
            <a:r>
              <a:rPr lang="en-GB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perspective of a small insect. What would the world look like? </a:t>
            </a:r>
            <a:r>
              <a:rPr lang="en-GB" sz="2000" i="1" dirty="0" smtClean="0">
                <a:latin typeface="Century Gothic"/>
                <a:cs typeface="Century Gothic"/>
              </a:rPr>
              <a:t>Take inspiration from tilt shift photography and a group of </a:t>
            </a:r>
            <a:r>
              <a:rPr lang="en-GB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photographers called ‘</a:t>
            </a:r>
            <a:r>
              <a:rPr lang="en-GB" sz="2000" i="1" dirty="0" err="1" smtClean="0">
                <a:solidFill>
                  <a:srgbClr val="002060"/>
                </a:solidFill>
                <a:latin typeface="Century Gothic"/>
                <a:cs typeface="Century Gothic"/>
              </a:rPr>
              <a:t>Slinkachu</a:t>
            </a:r>
            <a:r>
              <a:rPr lang="en-GB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’…</a:t>
            </a: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5" y="2525640"/>
            <a:ext cx="3472296" cy="231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52" y="4415827"/>
            <a:ext cx="3455289" cy="2303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181" y="2525640"/>
            <a:ext cx="2643392" cy="39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891" y="4415827"/>
            <a:ext cx="3406109" cy="22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992326337_1364163861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234"/>
            <a:ext cx="9144000" cy="68752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903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en-US" sz="2800" b="1" dirty="0" smtClean="0">
                <a:latin typeface="Century Gothic"/>
                <a:cs typeface="Century Gothic"/>
              </a:rPr>
              <a:t>Create a unique creepy crawly drawing,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painting or sculpture. </a:t>
            </a:r>
            <a:endParaRPr lang="en-GB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lvl="0"/>
            <a:r>
              <a:rPr lang="en-US" sz="2000" i="1" dirty="0" smtClean="0">
                <a:latin typeface="Century Gothic"/>
                <a:cs typeface="Century Gothic"/>
              </a:rPr>
              <a:t>Anything </a:t>
            </a:r>
            <a:r>
              <a:rPr lang="en-US" sz="2000" i="1" dirty="0">
                <a:latin typeface="Century Gothic"/>
                <a:cs typeface="Century Gothic"/>
              </a:rPr>
              <a:t>goes! You </a:t>
            </a:r>
            <a:r>
              <a:rPr lang="en-US" sz="2000" i="1" dirty="0" smtClean="0">
                <a:latin typeface="Century Gothic"/>
                <a:cs typeface="Century Gothic"/>
              </a:rPr>
              <a:t>can </a:t>
            </a:r>
            <a:r>
              <a:rPr lang="en-US" sz="2000" i="1" dirty="0">
                <a:latin typeface="Century Gothic"/>
                <a:cs typeface="Century Gothic"/>
              </a:rPr>
              <a:t>use </a:t>
            </a:r>
            <a:r>
              <a:rPr lang="en-US" sz="2000" i="1" dirty="0" smtClean="0">
                <a:latin typeface="Century Gothic"/>
                <a:cs typeface="Century Gothic"/>
              </a:rPr>
              <a:t>photography or, </a:t>
            </a:r>
            <a:r>
              <a:rPr lang="en-US" sz="2000" i="1" dirty="0">
                <a:latin typeface="Century Gothic"/>
                <a:cs typeface="Century Gothic"/>
              </a:rPr>
              <a:t>make a collage, </a:t>
            </a:r>
            <a:r>
              <a:rPr lang="en-US" sz="2000" i="1" dirty="0">
                <a:solidFill>
                  <a:srgbClr val="002060"/>
                </a:solidFill>
                <a:latin typeface="Century Gothic"/>
                <a:cs typeface="Century Gothic"/>
              </a:rPr>
              <a:t>make a sculpture- work in any material you choose and on </a:t>
            </a:r>
            <a:r>
              <a:rPr lang="en-US" sz="2000" i="1" dirty="0">
                <a:latin typeface="Century Gothic"/>
                <a:cs typeface="Century Gothic"/>
              </a:rPr>
              <a:t>any </a:t>
            </a:r>
            <a:r>
              <a:rPr lang="en-US" sz="2000" i="1" dirty="0" smtClean="0">
                <a:latin typeface="Century Gothic"/>
                <a:cs typeface="Century Gothic"/>
              </a:rPr>
              <a:t>size You could use techniques you have learnt in your </a:t>
            </a:r>
            <a:r>
              <a:rPr lang="en-US" sz="20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lessons at school!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2" y="2607012"/>
            <a:ext cx="3645542" cy="223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499" y="4264017"/>
            <a:ext cx="3259685" cy="2444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577" y="2607012"/>
            <a:ext cx="1824746" cy="1800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902" y="4549908"/>
            <a:ext cx="2878497" cy="2158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4770" y="2845669"/>
            <a:ext cx="140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Damien </a:t>
            </a:r>
            <a:r>
              <a:rPr lang="en-US" dirty="0" err="1" smtClean="0"/>
              <a:t>Hirst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6178" y="6339449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41866"/>
            <a:ext cx="96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collaged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6690" y="3745477"/>
            <a:ext cx="10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92326337_1364163861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234"/>
            <a:ext cx="9144000" cy="68752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903"/>
            <a:ext cx="8229600" cy="62643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endParaRPr lang="en-US" dirty="0" smtClean="0">
              <a:latin typeface="Century Gothic"/>
              <a:cs typeface="Century Gothic"/>
            </a:endParaRPr>
          </a:p>
          <a:p>
            <a:pPr algn="just"/>
            <a:r>
              <a:rPr lang="en-US" dirty="0" smtClean="0">
                <a:latin typeface="Century Gothic"/>
                <a:cs typeface="Century Gothic"/>
              </a:rPr>
              <a:t>You </a:t>
            </a:r>
            <a:r>
              <a:rPr lang="en-US" dirty="0">
                <a:latin typeface="Century Gothic"/>
                <a:cs typeface="Century Gothic"/>
              </a:rPr>
              <a:t>have </a:t>
            </a:r>
            <a:r>
              <a:rPr lang="en-US" b="1" u="sng" dirty="0">
                <a:latin typeface="Century Gothic"/>
                <a:cs typeface="Century Gothic"/>
              </a:rPr>
              <a:t>6</a:t>
            </a:r>
            <a:r>
              <a:rPr lang="en-US" b="1" u="sng" dirty="0" smtClean="0">
                <a:latin typeface="Century Gothic"/>
                <a:cs typeface="Century Gothic"/>
              </a:rPr>
              <a:t> </a:t>
            </a:r>
            <a:r>
              <a:rPr lang="en-US" b="1" u="sng" dirty="0">
                <a:latin typeface="Century Gothic"/>
                <a:cs typeface="Century Gothic"/>
              </a:rPr>
              <a:t>weeks</a:t>
            </a:r>
            <a:r>
              <a:rPr lang="en-US" dirty="0">
                <a:latin typeface="Century Gothic"/>
                <a:cs typeface="Century Gothic"/>
              </a:rPr>
              <a:t> (including holidays) to </a:t>
            </a: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complete this task. You can get your </a:t>
            </a:r>
            <a:r>
              <a:rPr lang="en-US" dirty="0">
                <a:latin typeface="Century Gothic"/>
                <a:cs typeface="Century Gothic"/>
              </a:rPr>
              <a:t>family/friends involved in helping you if you want, </a:t>
            </a: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too</a:t>
            </a:r>
            <a:r>
              <a:rPr lang="en-US" dirty="0" smtClean="0">
                <a:solidFill>
                  <a:srgbClr val="002060"/>
                </a:solidFill>
                <a:latin typeface="Century Gothic"/>
                <a:cs typeface="Century Gothic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Century Gothic"/>
                <a:cs typeface="Century Gothic"/>
              </a:rPr>
              <a:t>			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	</a:t>
            </a:r>
            <a:r>
              <a:rPr lang="en-US" sz="4100" b="1" u="sng" dirty="0" smtClean="0">
                <a:latin typeface="Century Gothic"/>
                <a:cs typeface="Century Gothic"/>
              </a:rPr>
              <a:t>DEADLINE: </a:t>
            </a:r>
            <a:r>
              <a:rPr lang="en-US" sz="4100" b="1" u="sng" dirty="0" smtClean="0">
                <a:latin typeface="Century Gothic"/>
                <a:cs typeface="Century Gothic"/>
              </a:rPr>
              <a:t>28/29/30 </a:t>
            </a:r>
            <a:r>
              <a:rPr lang="en-US" sz="4100" b="1" u="sng" dirty="0" smtClean="0">
                <a:latin typeface="Century Gothic"/>
                <a:cs typeface="Century Gothic"/>
              </a:rPr>
              <a:t>June 2018</a:t>
            </a:r>
            <a:endParaRPr lang="en-GB" dirty="0" smtClean="0">
              <a:latin typeface="Century Gothic"/>
              <a:cs typeface="Century Gothic"/>
            </a:endParaRPr>
          </a:p>
          <a:p>
            <a:pPr marL="0" indent="0" algn="just">
              <a:buNone/>
            </a:pPr>
            <a:endParaRPr lang="en-GB" dirty="0">
              <a:latin typeface="Century Gothic"/>
              <a:cs typeface="Century Gothic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You must remember that you have been given a</a:t>
            </a:r>
            <a:r>
              <a:rPr lang="en-US" dirty="0">
                <a:latin typeface="Century Gothic"/>
                <a:cs typeface="Century Gothic"/>
              </a:rPr>
              <a:t> number of weeks to do this work so it </a:t>
            </a:r>
            <a:r>
              <a:rPr lang="en-US" b="1" i="1" dirty="0">
                <a:latin typeface="Century Gothic"/>
                <a:cs typeface="Century Gothic"/>
              </a:rPr>
              <a:t>must look as </a:t>
            </a:r>
            <a:r>
              <a:rPr lang="en-US" b="1" i="1" dirty="0">
                <a:solidFill>
                  <a:srgbClr val="002060"/>
                </a:solidFill>
                <a:latin typeface="Century Gothic"/>
                <a:cs typeface="Century Gothic"/>
              </a:rPr>
              <a:t>if it has taken you some time</a:t>
            </a: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. You should spend </a:t>
            </a:r>
            <a:endParaRPr lang="en-US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just"/>
            <a:r>
              <a:rPr lang="en-US" b="1" u="sng" dirty="0" smtClean="0">
                <a:solidFill>
                  <a:srgbClr val="FF0000"/>
                </a:solidFill>
                <a:latin typeface="Century Gothic"/>
                <a:cs typeface="Century Gothic"/>
              </a:rPr>
              <a:t>1 </a:t>
            </a:r>
            <a:r>
              <a:rPr lang="en-US" b="1" u="sng" dirty="0">
                <a:solidFill>
                  <a:srgbClr val="FF0000"/>
                </a:solidFill>
                <a:latin typeface="Century Gothic"/>
                <a:cs typeface="Century Gothic"/>
              </a:rPr>
              <a:t>hour per week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on this project until it is due in. </a:t>
            </a:r>
            <a:endParaRPr lang="en-GB" dirty="0"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en-US" dirty="0">
                <a:latin typeface="Century Gothic"/>
                <a:cs typeface="Century Gothic"/>
              </a:rPr>
              <a:t> </a:t>
            </a:r>
            <a:endParaRPr lang="en-GB" dirty="0">
              <a:latin typeface="Century Gothic"/>
              <a:cs typeface="Century Gothic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You will be asked to bring in your project every </a:t>
            </a:r>
            <a:r>
              <a:rPr lang="en-US" dirty="0">
                <a:latin typeface="Century Gothic"/>
                <a:cs typeface="Century Gothic"/>
              </a:rPr>
              <a:t>other week for a </a:t>
            </a:r>
            <a:r>
              <a:rPr lang="en-US" b="1" u="sng" dirty="0">
                <a:solidFill>
                  <a:srgbClr val="008000"/>
                </a:solidFill>
                <a:latin typeface="Century Gothic"/>
                <a:cs typeface="Century Gothic"/>
              </a:rPr>
              <a:t>progress check </a:t>
            </a:r>
            <a:r>
              <a:rPr lang="en-US" dirty="0">
                <a:latin typeface="Century Gothic"/>
                <a:cs typeface="Century Gothic"/>
              </a:rPr>
              <a:t>if you do not </a:t>
            </a: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bring in your work you will receive a note/phone </a:t>
            </a:r>
            <a:r>
              <a:rPr lang="en-US" dirty="0">
                <a:latin typeface="Century Gothic"/>
                <a:cs typeface="Century Gothic"/>
              </a:rPr>
              <a:t>call home, so </a:t>
            </a:r>
            <a:r>
              <a:rPr lang="en-US" b="1" dirty="0">
                <a:latin typeface="Century Gothic"/>
                <a:cs typeface="Century Gothic"/>
              </a:rPr>
              <a:t>REMEMBER</a:t>
            </a:r>
            <a:r>
              <a:rPr lang="en-US" dirty="0">
                <a:latin typeface="Century Gothic"/>
                <a:cs typeface="Century Gothic"/>
              </a:rPr>
              <a:t> to bring your work in</a:t>
            </a:r>
            <a:r>
              <a:rPr lang="en-US" dirty="0" smtClean="0">
                <a:latin typeface="Century Gothic"/>
                <a:cs typeface="Century Gothic"/>
              </a:rPr>
              <a:t>!</a:t>
            </a:r>
            <a:endParaRPr lang="en-GB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07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255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Word-Stuff</vt:lpstr>
      <vt:lpstr>Office Theme</vt:lpstr>
      <vt:lpstr>Home Learning Project Year 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Project Year 7</dc:title>
  <dc:creator>izz brown</dc:creator>
  <cp:lastModifiedBy>Louise Richards</cp:lastModifiedBy>
  <cp:revision>23</cp:revision>
  <dcterms:created xsi:type="dcterms:W3CDTF">2013-10-28T18:50:44Z</dcterms:created>
  <dcterms:modified xsi:type="dcterms:W3CDTF">2018-05-24T14:17:26Z</dcterms:modified>
</cp:coreProperties>
</file>